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48772763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01534D-3E52-442A-A26E-E19B2B632EED}" v="7" dt="2020-09-09T01:17:16.207"/>
    <p1510:client id="{97FCA70D-2BAA-498E-9AE7-142B8F96D690}" v="72" dt="2022-08-08T02:53:08.293"/>
    <p1510:client id="{9D58441A-0A9D-406F-BFEA-A62302F80B63}" v="2" dt="2020-09-09T01:22:41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/>
    <p:restoredTop sz="96702" autoAdjust="0"/>
  </p:normalViewPr>
  <p:slideViewPr>
    <p:cSldViewPr snapToGrid="0" snapToObjects="1">
      <p:cViewPr varScale="1">
        <p:scale>
          <a:sx n="21" d="100"/>
          <a:sy n="21" d="100"/>
        </p:scale>
        <p:origin x="82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osuke ISODA" userId="INaE5v28P78nn4EkMEmqOKp5lJO3mjBN6ZF5/wGs5s8=" providerId="None" clId="Web-{97FCA70D-2BAA-498E-9AE7-142B8F96D690}"/>
    <pc:docChg chg="modSld">
      <pc:chgData name="Kyosuke ISODA" userId="INaE5v28P78nn4EkMEmqOKp5lJO3mjBN6ZF5/wGs5s8=" providerId="None" clId="Web-{97FCA70D-2BAA-498E-9AE7-142B8F96D690}" dt="2022-08-08T02:53:08.293" v="49" actId="14100"/>
      <pc:docMkLst>
        <pc:docMk/>
      </pc:docMkLst>
      <pc:sldChg chg="addSp delSp modSp modNotes">
        <pc:chgData name="Kyosuke ISODA" userId="INaE5v28P78nn4EkMEmqOKp5lJO3mjBN6ZF5/wGs5s8=" providerId="None" clId="Web-{97FCA70D-2BAA-498E-9AE7-142B8F96D690}" dt="2022-08-08T02:53:08.293" v="49" actId="14100"/>
        <pc:sldMkLst>
          <pc:docMk/>
          <pc:sldMk cId="2175931802" sldId="258"/>
        </pc:sldMkLst>
        <pc:spChg chg="add del mod">
          <ac:chgData name="Kyosuke ISODA" userId="INaE5v28P78nn4EkMEmqOKp5lJO3mjBN6ZF5/wGs5s8=" providerId="None" clId="Web-{97FCA70D-2BAA-498E-9AE7-142B8F96D690}" dt="2022-08-08T02:51:16.588" v="9"/>
          <ac:spMkLst>
            <pc:docMk/>
            <pc:sldMk cId="2175931802" sldId="258"/>
            <ac:spMk id="3" creationId="{59D67B24-2CBD-FCD9-C546-9FE86F3BF808}"/>
          </ac:spMkLst>
        </pc:spChg>
        <pc:spChg chg="add">
          <ac:chgData name="Kyosuke ISODA" userId="INaE5v28P78nn4EkMEmqOKp5lJO3mjBN6ZF5/wGs5s8=" providerId="None" clId="Web-{97FCA70D-2BAA-498E-9AE7-142B8F96D690}" dt="2022-08-08T02:52:05.151" v="17"/>
          <ac:spMkLst>
            <pc:docMk/>
            <pc:sldMk cId="2175931802" sldId="258"/>
            <ac:spMk id="10" creationId="{3589FBE1-E20D-013E-7F32-66D9DD93B481}"/>
          </ac:spMkLst>
        </pc:spChg>
        <pc:spChg chg="add mod">
          <ac:chgData name="Kyosuke ISODA" userId="INaE5v28P78nn4EkMEmqOKp5lJO3mjBN6ZF5/wGs5s8=" providerId="None" clId="Web-{97FCA70D-2BAA-498E-9AE7-142B8F96D690}" dt="2022-08-08T02:53:08.293" v="49" actId="14100"/>
          <ac:spMkLst>
            <pc:docMk/>
            <pc:sldMk cId="2175931802" sldId="258"/>
            <ac:spMk id="11" creationId="{D48F662C-2FFC-410A-E02E-B862EC307C4D}"/>
          </ac:spMkLst>
        </pc:spChg>
        <pc:spChg chg="mod">
          <ac:chgData name="Kyosuke ISODA" userId="INaE5v28P78nn4EkMEmqOKp5lJO3mjBN6ZF5/wGs5s8=" providerId="None" clId="Web-{97FCA70D-2BAA-498E-9AE7-142B8F96D690}" dt="2022-08-08T02:51:53.213" v="16"/>
          <ac:spMkLst>
            <pc:docMk/>
            <pc:sldMk cId="2175931802" sldId="258"/>
            <ac:spMk id="12" creationId="{B5CEAF46-0172-4BB4-9729-56C72AC5EBF9}"/>
          </ac:spMkLst>
        </pc:spChg>
        <pc:inkChg chg="add del">
          <ac:chgData name="Kyosuke ISODA" userId="INaE5v28P78nn4EkMEmqOKp5lJO3mjBN6ZF5/wGs5s8=" providerId="None" clId="Web-{97FCA70D-2BAA-498E-9AE7-142B8F96D690}" dt="2022-08-08T02:50:17.165" v="1"/>
          <ac:inkMkLst>
            <pc:docMk/>
            <pc:sldMk cId="2175931802" sldId="258"/>
            <ac:inkMk id="2" creationId="{66D0B870-E0E4-5A72-59FB-B8BE8C4C3F5A}"/>
          </ac:inkMkLst>
        </pc:inkChg>
        <pc:inkChg chg="add del">
          <ac:chgData name="Kyosuke ISODA" userId="INaE5v28P78nn4EkMEmqOKp5lJO3mjBN6ZF5/wGs5s8=" providerId="None" clId="Web-{97FCA70D-2BAA-498E-9AE7-142B8F96D690}" dt="2022-08-08T02:50:39.806" v="4"/>
          <ac:inkMkLst>
            <pc:docMk/>
            <pc:sldMk cId="2175931802" sldId="258"/>
            <ac:inkMk id="4" creationId="{AD485AE4-A2DE-A7FF-1D60-7C80FEEBDD05}"/>
          </ac:inkMkLst>
        </pc:inkChg>
        <pc:inkChg chg="add del">
          <ac:chgData name="Kyosuke ISODA" userId="INaE5v28P78nn4EkMEmqOKp5lJO3mjBN6ZF5/wGs5s8=" providerId="None" clId="Web-{97FCA70D-2BAA-498E-9AE7-142B8F96D690}" dt="2022-08-08T02:50:42.868" v="6"/>
          <ac:inkMkLst>
            <pc:docMk/>
            <pc:sldMk cId="2175931802" sldId="258"/>
            <ac:inkMk id="5" creationId="{B17940F0-E8CD-D309-E92C-E4C88BE31DA6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2C6D4-4785-4554-A924-4ED7808F003A}" type="datetimeFigureOut">
              <a:t>2022/8/23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8EEDD-A5D0-41BC-8E2D-98205847318E}" type="slidenum"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90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>
              <a:latin typeface="Calibri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8EEDD-A5D0-41BC-8E2D-98205847318E}" type="slidenum"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70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596" y="4489452"/>
            <a:ext cx="36579572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596" y="14408152"/>
            <a:ext cx="36579572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AB1333-8919-4E41-9739-3C14CDE2C13B}"/>
              </a:ext>
            </a:extLst>
          </p:cNvPr>
          <p:cNvSpPr txBox="1"/>
          <p:nvPr userDrawn="1"/>
        </p:nvSpPr>
        <p:spPr>
          <a:xfrm>
            <a:off x="15744602" y="25844523"/>
            <a:ext cx="1801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b="1" dirty="0">
                <a:latin typeface="+mn-ea"/>
                <a:cs typeface="ヒラギノ角ゴ Std W8"/>
              </a:rPr>
              <a:t>2021</a:t>
            </a:r>
            <a:r>
              <a:rPr lang="ja-JP" altLang="en-US" sz="7200" b="1" dirty="0">
                <a:latin typeface="+mn-ea"/>
                <a:cs typeface="ヒラギノ角ゴ Std W8"/>
              </a:rPr>
              <a:t>年 日本液晶学会討論会</a:t>
            </a:r>
          </a:p>
        </p:txBody>
      </p:sp>
      <p:pic>
        <p:nvPicPr>
          <p:cNvPr id="8" name="Picture 2" descr="一般社団法人日本液晶学会">
            <a:extLst>
              <a:ext uri="{FF2B5EF4-FFF2-40B4-BE49-F238E27FC236}">
                <a16:creationId xmlns:a16="http://schemas.microsoft.com/office/drawing/2014/main" id="{D146DF53-A6BD-4A37-8941-CDB0646458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42" y="25777937"/>
            <a:ext cx="6667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53B3DD8-F9BF-42CF-BC57-4EF409B2013F}"/>
              </a:ext>
            </a:extLst>
          </p:cNvPr>
          <p:cNvCxnSpPr>
            <a:cxnSpLocks/>
          </p:cNvCxnSpPr>
          <p:nvPr userDrawn="1"/>
        </p:nvCxnSpPr>
        <p:spPr>
          <a:xfrm>
            <a:off x="-46407" y="25456965"/>
            <a:ext cx="487727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86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903009" y="1460500"/>
            <a:ext cx="10516627" cy="2324735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53127" y="1460500"/>
            <a:ext cx="30940222" cy="2324735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08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42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725" y="6838954"/>
            <a:ext cx="42066508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7725" y="18357854"/>
            <a:ext cx="42066508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00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128" y="7302500"/>
            <a:ext cx="20728424" cy="174053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91211" y="7302500"/>
            <a:ext cx="20728424" cy="174053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4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480" y="1460502"/>
            <a:ext cx="42066508" cy="530225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482" y="6724652"/>
            <a:ext cx="20633163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482" y="10020300"/>
            <a:ext cx="20633163" cy="147383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91211" y="6724652"/>
            <a:ext cx="20734777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691211" y="10020300"/>
            <a:ext cx="20734777" cy="147383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0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5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482" y="1828800"/>
            <a:ext cx="15730484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4777" y="3949702"/>
            <a:ext cx="24691211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9482" y="8229600"/>
            <a:ext cx="15730484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12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482" y="1828800"/>
            <a:ext cx="15730484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734777" y="3949702"/>
            <a:ext cx="24691211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9482" y="8229600"/>
            <a:ext cx="15730484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91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128" y="1460502"/>
            <a:ext cx="42066508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128" y="7302500"/>
            <a:ext cx="42066508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127" y="25425402"/>
            <a:ext cx="10973872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CC93-3698-5A4D-8E23-D7756F24C43A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55978" y="25425402"/>
            <a:ext cx="16460808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445764" y="25425402"/>
            <a:ext cx="10973872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BA426-B68B-264F-8076-0DF871565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kumimoji="1"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kumimoji="1"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A0A5F8-6F3A-8C49-BB2B-C6A66CF37624}"/>
              </a:ext>
            </a:extLst>
          </p:cNvPr>
          <p:cNvSpPr/>
          <p:nvPr/>
        </p:nvSpPr>
        <p:spPr>
          <a:xfrm>
            <a:off x="469390" y="1212853"/>
            <a:ext cx="47737732" cy="7748387"/>
          </a:xfrm>
          <a:prstGeom prst="rect">
            <a:avLst/>
          </a:prstGeom>
          <a:noFill/>
          <a:ln w="38100" cap="sq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endParaRPr lang="ja-JP" altLang="en-US" sz="4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34193B-3861-8541-B02D-650301CA12D8}"/>
              </a:ext>
            </a:extLst>
          </p:cNvPr>
          <p:cNvSpPr/>
          <p:nvPr/>
        </p:nvSpPr>
        <p:spPr>
          <a:xfrm>
            <a:off x="517517" y="9300380"/>
            <a:ext cx="23219949" cy="7087922"/>
          </a:xfrm>
          <a:prstGeom prst="rect">
            <a:avLst/>
          </a:prstGeom>
          <a:noFill/>
          <a:ln w="381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endParaRPr lang="ja-JP" altLang="en-US" sz="4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C971F8-DE93-F74D-BFE9-E68017477E5D}"/>
              </a:ext>
            </a:extLst>
          </p:cNvPr>
          <p:cNvSpPr/>
          <p:nvPr/>
        </p:nvSpPr>
        <p:spPr>
          <a:xfrm>
            <a:off x="449591" y="1209344"/>
            <a:ext cx="3960000" cy="612000"/>
          </a:xfrm>
          <a:prstGeom prst="rect">
            <a:avLst/>
          </a:prstGeom>
          <a:noFill/>
          <a:ln w="38100" cap="sq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緒言</a:t>
            </a:r>
          </a:p>
        </p:txBody>
      </p:sp>
      <p:sp>
        <p:nvSpPr>
          <p:cNvPr id="9" name="L 字 8">
            <a:extLst>
              <a:ext uri="{FF2B5EF4-FFF2-40B4-BE49-F238E27FC236}">
                <a16:creationId xmlns:a16="http://schemas.microsoft.com/office/drawing/2014/main" id="{A59D01A8-6D08-AF44-9419-1DA4A2AF1E6D}"/>
              </a:ext>
            </a:extLst>
          </p:cNvPr>
          <p:cNvSpPr/>
          <p:nvPr/>
        </p:nvSpPr>
        <p:spPr>
          <a:xfrm rot="10800000" flipV="1">
            <a:off x="517515" y="9299063"/>
            <a:ext cx="47716924" cy="14637531"/>
          </a:xfrm>
          <a:prstGeom prst="corner">
            <a:avLst>
              <a:gd name="adj1" fmla="val 48827"/>
              <a:gd name="adj2" fmla="val 164462"/>
            </a:avLst>
          </a:prstGeom>
          <a:noFill/>
          <a:ln w="381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endParaRPr lang="ja-JP" altLang="en-US" sz="4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92531207-1471-5C4A-A670-863A7D83664D}"/>
              </a:ext>
            </a:extLst>
          </p:cNvPr>
          <p:cNvSpPr txBox="1"/>
          <p:nvPr/>
        </p:nvSpPr>
        <p:spPr>
          <a:xfrm>
            <a:off x="316334" y="11835"/>
            <a:ext cx="30253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タイトル</a:t>
            </a:r>
            <a:r>
              <a:rPr lang="ja-JP" altLang="en-US" sz="72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en-US" altLang="ja-JP" sz="72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72 </a:t>
            </a:r>
            <a:r>
              <a:rPr lang="en-US" altLang="ja-JP" sz="7200" b="1" dirty="0" err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pt</a:t>
            </a:r>
            <a:r>
              <a:rPr lang="en-US" altLang="ja-JP" sz="72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72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程度）</a:t>
            </a:r>
            <a:endParaRPr lang="ja-JP" altLang="en-US" sz="7200" b="1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ヒラギノ角ゴ Std W8"/>
            </a:endParaRPr>
          </a:p>
        </p:txBody>
      </p:sp>
      <p:sp>
        <p:nvSpPr>
          <p:cNvPr id="498" name="テキスト ボックス 497">
            <a:extLst>
              <a:ext uri="{FF2B5EF4-FFF2-40B4-BE49-F238E27FC236}">
                <a16:creationId xmlns:a16="http://schemas.microsoft.com/office/drawing/2014/main" id="{62C98702-A8D8-C94C-BAE1-DA5352BD8108}"/>
              </a:ext>
            </a:extLst>
          </p:cNvPr>
          <p:cNvSpPr txBox="1"/>
          <p:nvPr/>
        </p:nvSpPr>
        <p:spPr>
          <a:xfrm>
            <a:off x="30993096" y="263956"/>
            <a:ext cx="177332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液晶大工</a:t>
            </a:r>
            <a:r>
              <a:rPr lang="ja-JP" altLang="en-US" sz="4400" b="1" baseline="30000"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　</a:t>
            </a:r>
            <a:r>
              <a:rPr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○液晶 太郎・若葉</a:t>
            </a:r>
            <a:r>
              <a:rPr lang="en-US" altLang="ja-JP" sz="4400" b="1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 </a:t>
            </a:r>
            <a:r>
              <a:rPr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次郎</a:t>
            </a:r>
            <a:r>
              <a:rPr lang="ja-JP" altLang="en-US" sz="44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（</a:t>
            </a:r>
            <a:r>
              <a:rPr lang="en-US" altLang="ja-JP" sz="44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44 </a:t>
            </a:r>
            <a:r>
              <a:rPr lang="en-US" altLang="ja-JP" sz="4400" b="1" dirty="0" err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pt</a:t>
            </a:r>
            <a:r>
              <a:rPr lang="ja-JP" altLang="en-US" sz="44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 W8" charset="-128"/>
              </a:rPr>
              <a:t>程度）</a:t>
            </a:r>
            <a:endParaRPr lang="ja-JP" altLang="en-US" sz="4400" b="1" baseline="3000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Hiragino Kaku Gothic Std W8" charset="-128"/>
            </a:endParaRPr>
          </a:p>
        </p:txBody>
      </p:sp>
      <p:sp>
        <p:nvSpPr>
          <p:cNvPr id="501" name="正方形/長方形 500">
            <a:extLst>
              <a:ext uri="{FF2B5EF4-FFF2-40B4-BE49-F238E27FC236}">
                <a16:creationId xmlns:a16="http://schemas.microsoft.com/office/drawing/2014/main" id="{EB77E59A-6F10-AE42-9230-A112A1FB9CBE}"/>
              </a:ext>
            </a:extLst>
          </p:cNvPr>
          <p:cNvSpPr/>
          <p:nvPr/>
        </p:nvSpPr>
        <p:spPr>
          <a:xfrm>
            <a:off x="34092274" y="1218737"/>
            <a:ext cx="3960000" cy="612000"/>
          </a:xfrm>
          <a:prstGeom prst="rect">
            <a:avLst/>
          </a:prstGeom>
          <a:noFill/>
          <a:ln w="38100" cap="sq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r>
              <a:rPr lang="ja-JP" altLang="en-US" sz="36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目的</a:t>
            </a:r>
            <a:endParaRPr lang="ja-JP" altLang="en-US" sz="36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502" name="正方形/長方形 501">
            <a:extLst>
              <a:ext uri="{FF2B5EF4-FFF2-40B4-BE49-F238E27FC236}">
                <a16:creationId xmlns:a16="http://schemas.microsoft.com/office/drawing/2014/main" id="{C2AABC04-CA08-C443-B79E-14DFF5277C5D}"/>
              </a:ext>
            </a:extLst>
          </p:cNvPr>
          <p:cNvSpPr/>
          <p:nvPr/>
        </p:nvSpPr>
        <p:spPr>
          <a:xfrm>
            <a:off x="519183" y="9298017"/>
            <a:ext cx="3960000" cy="612000"/>
          </a:xfrm>
          <a:prstGeom prst="rect">
            <a:avLst/>
          </a:prstGeom>
          <a:noFill/>
          <a:ln w="38100" cap="sq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r>
              <a:rPr lang="ja-JP" altLang="en-US" sz="36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実験</a:t>
            </a:r>
            <a:endParaRPr lang="ja-JP" altLang="en-US" sz="36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503" name="正方形/長方形 502">
            <a:extLst>
              <a:ext uri="{FF2B5EF4-FFF2-40B4-BE49-F238E27FC236}">
                <a16:creationId xmlns:a16="http://schemas.microsoft.com/office/drawing/2014/main" id="{416F1A51-0566-4647-95D4-741956E3EA36}"/>
              </a:ext>
            </a:extLst>
          </p:cNvPr>
          <p:cNvSpPr/>
          <p:nvPr/>
        </p:nvSpPr>
        <p:spPr>
          <a:xfrm>
            <a:off x="24181853" y="9307887"/>
            <a:ext cx="3960000" cy="612000"/>
          </a:xfrm>
          <a:prstGeom prst="rect">
            <a:avLst/>
          </a:prstGeom>
          <a:noFill/>
          <a:ln w="38100" cap="sq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結果と考察</a:t>
            </a:r>
          </a:p>
        </p:txBody>
      </p:sp>
      <p:sp>
        <p:nvSpPr>
          <p:cNvPr id="499" name="正方形/長方形 498">
            <a:extLst>
              <a:ext uri="{FF2B5EF4-FFF2-40B4-BE49-F238E27FC236}">
                <a16:creationId xmlns:a16="http://schemas.microsoft.com/office/drawing/2014/main" id="{C403AB99-1A1A-A246-BF40-B7004673677A}"/>
              </a:ext>
            </a:extLst>
          </p:cNvPr>
          <p:cNvSpPr/>
          <p:nvPr/>
        </p:nvSpPr>
        <p:spPr>
          <a:xfrm>
            <a:off x="550075" y="24060882"/>
            <a:ext cx="47716924" cy="1204281"/>
          </a:xfrm>
          <a:prstGeom prst="rect">
            <a:avLst/>
          </a:prstGeom>
          <a:noFill/>
          <a:ln w="381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endParaRPr lang="ja-JP" altLang="en-US" sz="4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00" name="テキスト ボックス 499">
            <a:extLst>
              <a:ext uri="{FF2B5EF4-FFF2-40B4-BE49-F238E27FC236}">
                <a16:creationId xmlns:a16="http://schemas.microsoft.com/office/drawing/2014/main" id="{36A3AE6D-B4F2-A242-9009-22FB7613FB5B}"/>
              </a:ext>
            </a:extLst>
          </p:cNvPr>
          <p:cNvSpPr txBox="1"/>
          <p:nvPr/>
        </p:nvSpPr>
        <p:spPr>
          <a:xfrm>
            <a:off x="5967403" y="24376572"/>
            <a:ext cx="4058484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40"/>
              </a:lnSpc>
            </a:pP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1. XXXXXXXXXXXXXXXXXXXXXXXX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　　　　　　　　　　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2. YYYYYYYYYYYYYYYYYYYYYYYYYYYYY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　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 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　　　　　　　　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3. ZZZZZZZZZZZZZZZZZZZZZZZZZZZZZZZZZZ </a:t>
            </a:r>
            <a:r>
              <a:rPr lang="en-US" altLang="ja-JP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(32 </a:t>
            </a:r>
            <a:r>
              <a:rPr lang="en-US" altLang="ja-JP" sz="3200" dirty="0" err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pt</a:t>
            </a:r>
            <a:r>
              <a:rPr lang="en-US" altLang="ja-JP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 </a:t>
            </a: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程度</a:t>
            </a:r>
            <a:r>
              <a:rPr lang="en-US" altLang="ja-JP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Hiragino Kaku Gothic StdN W8" charset="-128"/>
              </a:rPr>
              <a:t>)</a:t>
            </a:r>
          </a:p>
        </p:txBody>
      </p:sp>
      <p:sp>
        <p:nvSpPr>
          <p:cNvPr id="504" name="正方形/長方形 503">
            <a:extLst>
              <a:ext uri="{FF2B5EF4-FFF2-40B4-BE49-F238E27FC236}">
                <a16:creationId xmlns:a16="http://schemas.microsoft.com/office/drawing/2014/main" id="{E7C085F0-6C28-7E42-A7B9-3C7F61C00055}"/>
              </a:ext>
            </a:extLst>
          </p:cNvPr>
          <p:cNvSpPr/>
          <p:nvPr/>
        </p:nvSpPr>
        <p:spPr>
          <a:xfrm>
            <a:off x="550075" y="24060882"/>
            <a:ext cx="3960000" cy="612000"/>
          </a:xfrm>
          <a:prstGeom prst="rect">
            <a:avLst/>
          </a:prstGeom>
          <a:noFill/>
          <a:ln w="38100" cap="sq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711" tIns="60356" rIns="120711" bIns="60356" spcCol="0" rtlCol="0" anchor="ctr"/>
          <a:lstStyle/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結論</a:t>
            </a:r>
          </a:p>
        </p:txBody>
      </p:sp>
      <p:sp>
        <p:nvSpPr>
          <p:cNvPr id="505" name="正方形/長方形 504">
            <a:extLst>
              <a:ext uri="{FF2B5EF4-FFF2-40B4-BE49-F238E27FC236}">
                <a16:creationId xmlns:a16="http://schemas.microsoft.com/office/drawing/2014/main" id="{A8D7A696-E5C2-1446-B9D4-FEB53B36F5BE}"/>
              </a:ext>
            </a:extLst>
          </p:cNvPr>
          <p:cNvSpPr/>
          <p:nvPr/>
        </p:nvSpPr>
        <p:spPr>
          <a:xfrm>
            <a:off x="864962" y="1836000"/>
            <a:ext cx="2541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(36 </a:t>
            </a:r>
            <a:r>
              <a:rPr lang="en-US" altLang="ja-JP" sz="3600" b="1" dirty="0" err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pt</a:t>
            </a:r>
            <a:r>
              <a:rPr lang="en-US" altLang="ja-JP" sz="36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 </a:t>
            </a:r>
            <a:r>
              <a:rPr lang="ja-JP" altLang="en-US" sz="36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程度</a:t>
            </a:r>
            <a:r>
              <a:rPr lang="en-US" altLang="ja-JP" sz="36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)</a:t>
            </a:r>
            <a:endParaRPr lang="ja-JP" altLang="en-US" sz="3600">
              <a:solidFill>
                <a:srgbClr val="FF0000"/>
              </a:solidFill>
            </a:endParaRPr>
          </a:p>
        </p:txBody>
      </p:sp>
      <p:sp>
        <p:nvSpPr>
          <p:cNvPr id="26" name="吹き出し: 四角形 25">
            <a:extLst>
              <a:ext uri="{FF2B5EF4-FFF2-40B4-BE49-F238E27FC236}">
                <a16:creationId xmlns:a16="http://schemas.microsoft.com/office/drawing/2014/main" id="{632729AD-CE89-4D66-B08D-221D5C97638B}"/>
              </a:ext>
            </a:extLst>
          </p:cNvPr>
          <p:cNvSpPr/>
          <p:nvPr/>
        </p:nvSpPr>
        <p:spPr>
          <a:xfrm>
            <a:off x="13686048" y="-3362996"/>
            <a:ext cx="9292189" cy="3136898"/>
          </a:xfrm>
          <a:prstGeom prst="wedgeRectCallout">
            <a:avLst>
              <a:gd name="adj1" fmla="val 39905"/>
              <a:gd name="adj2" fmla="val 6962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720000" rIns="720000" bIns="720000" rtlCol="0" anchor="ctr"/>
          <a:lstStyle/>
          <a:p>
            <a:r>
              <a:rPr kumimoji="1" lang="ja-JP" altLang="en-US" sz="4800" dirty="0">
                <a:solidFill>
                  <a:schemeClr val="tx1"/>
                </a:solidFill>
              </a:rPr>
              <a:t>この部分は，</a:t>
            </a:r>
            <a:r>
              <a:rPr kumimoji="1" lang="en-US" altLang="ja-JP" sz="4800" dirty="0">
                <a:solidFill>
                  <a:schemeClr val="tx1"/>
                </a:solidFill>
              </a:rPr>
              <a:t>Zoom</a:t>
            </a:r>
            <a:r>
              <a:rPr kumimoji="1" lang="ja-JP" altLang="en-US" sz="4800" dirty="0">
                <a:solidFill>
                  <a:schemeClr val="tx1"/>
                </a:solidFill>
              </a:rPr>
              <a:t>メニューが一部被ることにご留意ください．</a:t>
            </a:r>
            <a:endParaRPr kumimoji="1" lang="en-US" altLang="ja-JP" sz="48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3A60724-1117-4D24-BDD2-0A9C9B6594A5}"/>
              </a:ext>
            </a:extLst>
          </p:cNvPr>
          <p:cNvSpPr/>
          <p:nvPr/>
        </p:nvSpPr>
        <p:spPr>
          <a:xfrm>
            <a:off x="2642381" y="3546067"/>
            <a:ext cx="43488000" cy="1872408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lIns="1080000" tIns="1080000" rIns="1080000" bIns="1080000">
            <a:spAutoFit/>
          </a:bodyPr>
          <a:lstStyle/>
          <a:p>
            <a:r>
              <a:rPr lang="ja-JP" altLang="en-US" sz="90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推奨例と注意点</a:t>
            </a:r>
            <a:endParaRPr lang="en-US" altLang="ja-JP" sz="9000" b="1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endParaRPr lang="en-US" altLang="ja-JP" sz="9000" b="1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ポスターサイズを「横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135.48 cm x 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縦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76.2 cm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」に設定することを推奨</a:t>
            </a:r>
            <a:b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</a:b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（ワイド画面サイズ 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(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横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33.87 cm x 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縦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19.05 cm)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を横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4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枚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 x 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縦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4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枚並べたサイズ）</a:t>
            </a:r>
            <a:endParaRPr lang="en-US" altLang="ja-JP" sz="9000" b="1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marL="1143000" indent="-1143000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なるべく大きい文字サイズを使用</a:t>
            </a:r>
            <a:b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</a:b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（最低でも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18 </a:t>
            </a:r>
            <a:r>
              <a:rPr lang="en-US" altLang="ja-JP" sz="9000" b="1" dirty="0" err="1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pt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 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以上の文字サイズの使用を推奨）</a:t>
            </a:r>
            <a:endParaRPr lang="en-US" altLang="ja-JP" sz="9000" b="1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marL="1143000" indent="-1143000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タイトルまたは所属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/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氏名が複数行にわたる場合は，各ボックスのサイズを適宜調整</a:t>
            </a:r>
            <a:endParaRPr lang="en-US" altLang="ja-JP" sz="9000" b="1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marL="1143000" indent="-1143000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それぞれのボックス（緒言，実験など）の形状は，自由に変更可能</a:t>
            </a:r>
            <a:endParaRPr lang="en-US" altLang="ja-JP" sz="9000" b="1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marL="1143000" indent="-1143000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デバイスによっては見えない場合があるので，下部</a:t>
            </a:r>
            <a:r>
              <a:rPr lang="en-US" altLang="ja-JP" sz="90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5.5 cm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を余白にしておく</a:t>
            </a:r>
            <a:endParaRPr lang="en-US" altLang="ja-JP" sz="9000" b="1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marL="1143000" indent="-1143000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ポスターの説明（</a:t>
            </a:r>
            <a:r>
              <a:rPr lang="en-US" altLang="ja-JP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5</a:t>
            </a:r>
            <a:r>
              <a:rPr lang="ja-JP" altLang="en-US" sz="9000" b="1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分）は，ポスター１枚のみで行う</a:t>
            </a:r>
            <a:endParaRPr lang="ja-JP" altLang="en-US" sz="9000" dirty="0"/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B5CEAF46-0172-4BB4-9729-56C72AC5EBF9}"/>
              </a:ext>
            </a:extLst>
          </p:cNvPr>
          <p:cNvSpPr/>
          <p:nvPr/>
        </p:nvSpPr>
        <p:spPr>
          <a:xfrm>
            <a:off x="38052274" y="18779396"/>
            <a:ext cx="9648926" cy="5068437"/>
          </a:xfrm>
          <a:prstGeom prst="wedgeRectCallout">
            <a:avLst>
              <a:gd name="adj1" fmla="val -41689"/>
              <a:gd name="adj2" fmla="val 8101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720000" rIns="720000" bIns="720000" rtlCol="0" anchor="ctr"/>
          <a:lstStyle/>
          <a:p>
            <a:r>
              <a:rPr kumimoji="1" lang="ja-JP" altLang="en-US" sz="4800" dirty="0">
                <a:solidFill>
                  <a:schemeClr val="tx1"/>
                </a:solidFill>
              </a:rPr>
              <a:t>この黒線より下は，使用環境によっては，</a:t>
            </a:r>
            <a:r>
              <a:rPr kumimoji="1" lang="en-US" altLang="ja-JP" sz="4800" dirty="0">
                <a:solidFill>
                  <a:schemeClr val="tx1"/>
                </a:solidFill>
              </a:rPr>
              <a:t>Zoom</a:t>
            </a:r>
            <a:r>
              <a:rPr kumimoji="1" lang="ja-JP" altLang="en-US" sz="4800" dirty="0">
                <a:solidFill>
                  <a:schemeClr val="tx1"/>
                </a:solidFill>
              </a:rPr>
              <a:t>メニューが被って，完全に隠れます．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r>
              <a:rPr kumimoji="1" lang="ja-JP" altLang="en-US" sz="4800" dirty="0">
                <a:solidFill>
                  <a:schemeClr val="tx1"/>
                </a:solidFill>
              </a:rPr>
              <a:t>この線より下は，使用しないことを推奨します．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89FBE1-E20D-013E-7F32-66D9DD93B481}"/>
              </a:ext>
            </a:extLst>
          </p:cNvPr>
          <p:cNvSpPr txBox="1"/>
          <p:nvPr/>
        </p:nvSpPr>
        <p:spPr>
          <a:xfrm>
            <a:off x="50655793" y="6607277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976617" y="25850178"/>
            <a:ext cx="3223959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7200" b="1" dirty="0">
                <a:latin typeface="+mn-ea"/>
              </a:rPr>
              <a:t>2022</a:t>
            </a:r>
            <a:r>
              <a:rPr kumimoji="1" lang="ja-JP" altLang="en-US" sz="7200" b="1" dirty="0">
                <a:latin typeface="+mn-ea"/>
              </a:rPr>
              <a:t>年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FCCA25-534F-831A-7068-082494A2528F}"/>
              </a:ext>
            </a:extLst>
          </p:cNvPr>
          <p:cNvSpPr txBox="1"/>
          <p:nvPr/>
        </p:nvSpPr>
        <p:spPr>
          <a:xfrm>
            <a:off x="36252087" y="26096399"/>
            <a:ext cx="884612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＊録画・撮影・録音 禁止＊</a:t>
            </a:r>
          </a:p>
        </p:txBody>
      </p:sp>
    </p:spTree>
    <p:extLst>
      <p:ext uri="{BB962C8B-B14F-4D97-AF65-F5344CB8AC3E}">
        <p14:creationId xmlns:p14="http://schemas.microsoft.com/office/powerpoint/2010/main" val="217593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239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宍戸</dc:creator>
  <cp:lastModifiedBy>Wazumi Maya</cp:lastModifiedBy>
  <cp:revision>28</cp:revision>
  <dcterms:created xsi:type="dcterms:W3CDTF">2020-09-04T02:47:01Z</dcterms:created>
  <dcterms:modified xsi:type="dcterms:W3CDTF">2022-08-23T05:28:30Z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c55989-3c9e-4466-8514-eac6f80f6373_Enabled">
    <vt:lpwstr>true</vt:lpwstr>
  </property>
  <property fmtid="{D5CDD505-2E9C-101B-9397-08002B2CF9AE}" pid="3" name="MSIP_Label_ddc55989-3c9e-4466-8514-eac6f80f6373_SetDate">
    <vt:lpwstr>2022-08-11T04:19:12Z</vt:lpwstr>
  </property>
  <property fmtid="{D5CDD505-2E9C-101B-9397-08002B2CF9AE}" pid="4" name="MSIP_Label_ddc55989-3c9e-4466-8514-eac6f80f6373_Method">
    <vt:lpwstr>Privileged</vt:lpwstr>
  </property>
  <property fmtid="{D5CDD505-2E9C-101B-9397-08002B2CF9AE}" pid="5" name="MSIP_Label_ddc55989-3c9e-4466-8514-eac6f80f6373_Name">
    <vt:lpwstr>ddc55989-3c9e-4466-8514-eac6f80f6373</vt:lpwstr>
  </property>
  <property fmtid="{D5CDD505-2E9C-101B-9397-08002B2CF9AE}" pid="6" name="MSIP_Label_ddc55989-3c9e-4466-8514-eac6f80f6373_SiteId">
    <vt:lpwstr>18a7fec8-652f-409b-8369-272d9ce80620</vt:lpwstr>
  </property>
  <property fmtid="{D5CDD505-2E9C-101B-9397-08002B2CF9AE}" pid="7" name="MSIP_Label_ddc55989-3c9e-4466-8514-eac6f80f6373_ActionId">
    <vt:lpwstr>d2fa07c5-0da9-4a4a-8683-f236349ef13e</vt:lpwstr>
  </property>
  <property fmtid="{D5CDD505-2E9C-101B-9397-08002B2CF9AE}" pid="8" name="MSIP_Label_ddc55989-3c9e-4466-8514-eac6f80f6373_ContentBits">
    <vt:lpwstr>0</vt:lpwstr>
  </property>
</Properties>
</file>